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Pacifico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Pacifico-regular.fnt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cac7d437f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cac7d437f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cac7d437f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cac7d437f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ac7d437f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cac7d437f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ac7d437f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cac7d437f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72301" y="867275"/>
            <a:ext cx="7675800" cy="123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Rubik Ernő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838550" y="1972150"/>
            <a:ext cx="2943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3600"/>
              <a:t>a Rubik király</a:t>
            </a:r>
            <a:endParaRPr sz="36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00" y="2989600"/>
            <a:ext cx="2041525" cy="204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4025" y="2949575"/>
            <a:ext cx="2041525" cy="20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575" y="0"/>
            <a:ext cx="6370826" cy="39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30375" y="3981775"/>
            <a:ext cx="61137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Nagyon sok féle Rubik-kockához hasonló logikát fejlesztő játék van.</a:t>
            </a:r>
            <a:endParaRPr sz="28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34600"/>
            <a:ext cx="4783650" cy="358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248450" y="224850"/>
            <a:ext cx="6017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Ezt az épületet a rubik-kocka ihlette.</a:t>
            </a:r>
            <a:endParaRPr sz="28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5321550" y="1060050"/>
            <a:ext cx="3330000" cy="31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2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A vidám színeket kapott kortárs épületet Bauldestone Hornibrook alakította ki és kapcsolta Ausztrália egyik legnagyobb múzeumához, aminek első épületét 1854-ben adták át.</a:t>
            </a:r>
            <a:endParaRPr sz="22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6049600" y="1102850"/>
            <a:ext cx="16488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289100" y="1167100"/>
            <a:ext cx="5599800" cy="3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439000" y="288975"/>
            <a:ext cx="7420200" cy="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8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rPr>
              <a:t> Ifjabb Rubik Ernő </a:t>
            </a:r>
            <a:endParaRPr sz="2800">
              <a:solidFill>
                <a:schemeClr val="dk2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650" y="1403725"/>
            <a:ext cx="5554074" cy="373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0" y="0"/>
            <a:ext cx="80442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09600" marR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 sz="2000">
                <a:solidFill>
                  <a:srgbClr val="3A3A3A"/>
                </a:solidFill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Kevés ismertebb magyar van a világon, mint Rubik Ernő. De kevés az elismertebb cukrász is, mint amilyen a francia mester, Cédric Grolet, akit 2016-ban a Relais Desserts a legjobb cukrásznak választott.</a:t>
            </a:r>
            <a:endParaRPr b="1" sz="2000">
              <a:solidFill>
                <a:srgbClr val="3A3A3A"/>
              </a:solidFill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A3A3A"/>
              </a:solidFill>
              <a:highlight>
                <a:srgbClr val="D8D8D8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9200" y="1215200"/>
            <a:ext cx="3774999" cy="378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050" y="1915850"/>
            <a:ext cx="2776200" cy="27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