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acd1ab5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acd1ab5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ac95cc1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ac95cc1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ac95cc1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ac95cc1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ac95cc1d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ac95cc1d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ac95cc1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ac95cc1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ac95cc1d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ac95cc1d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ac95cc1d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ac95cc1d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0" y="2105100"/>
            <a:ext cx="8520600" cy="9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Rubik ihlette játékok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6061150" y="4330225"/>
            <a:ext cx="2814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készítette:Bence Levi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00" y="2884975"/>
            <a:ext cx="3937374" cy="20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825" y="1599863"/>
            <a:ext cx="19050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250" y="1146325"/>
            <a:ext cx="1500726" cy="150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6475" y="252775"/>
            <a:ext cx="2067125" cy="20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rPr b="1" lang="hu" sz="3900">
                <a:solidFill>
                  <a:srgbClr val="555555"/>
                </a:solidFill>
                <a:highlight>
                  <a:srgbClr val="FFFFFF"/>
                </a:highlight>
              </a:rPr>
              <a:t> 3D tükör sebesség kocka puzzle</a:t>
            </a:r>
            <a:endParaRPr b="1" sz="39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Újra felhasználhatjuk a 3 × 3 kocka kirakásának </a:t>
            </a:r>
            <a:b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</a:b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tudását amivel az algoritmusok azonosak. </a:t>
            </a:r>
            <a:endParaRPr sz="175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De képesnek kell lennie arra, hogy az algoritmusok </a:t>
            </a:r>
            <a:b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</a:b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alapján  gondolkozzunk, nem pedig a színek alapján. </a:t>
            </a:r>
            <a:endParaRPr sz="2300"/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775" y="1747500"/>
            <a:ext cx="2834449" cy="283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825" y="767550"/>
            <a:ext cx="3919725" cy="39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00" y="418675"/>
            <a:ext cx="2835300" cy="6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457900" y="14500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Logikai ügyességi játék.</a:t>
            </a:r>
            <a:endParaRPr sz="175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Stresszoldó, fejleszti a logikát.</a:t>
            </a:r>
            <a:endParaRPr sz="175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Tetraéder formája haladó szintű.</a:t>
            </a:r>
            <a:r>
              <a:rPr lang="hu" sz="1750">
                <a:solidFill>
                  <a:srgbClr val="282828"/>
                </a:solidFill>
                <a:highlight>
                  <a:srgbClr val="FFFFFF"/>
                </a:highlight>
              </a:rPr>
              <a:t> 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Rubik-kocka ihlette óra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50" y="1382450"/>
            <a:ext cx="8691374" cy="34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525" y="581575"/>
            <a:ext cx="4155750" cy="41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450325" y="5066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82608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b="1" lang="hu" sz="2300"/>
              <a:t>A</a:t>
            </a:r>
            <a:r>
              <a:rPr b="1" lang="hu" sz="2300"/>
              <a:t> legújabb Nike cipő, amit a Rubik-kocka ihletett.</a:t>
            </a:r>
            <a:endParaRPr b="1" sz="23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925" y="1415450"/>
            <a:ext cx="5999851" cy="33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629725" y="775825"/>
            <a:ext cx="4424100" cy="14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985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Mágikus kocka 3x3x3 QiYi Strange Shape Fisher Speedcube.</a:t>
            </a:r>
            <a:endParaRPr sz="1985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825" y="1040625"/>
            <a:ext cx="3696000" cy="3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150" y="2045625"/>
            <a:ext cx="2645674" cy="26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Mágikus kocka Yongjun 2x2 tükör</a:t>
            </a:r>
            <a:br>
              <a:rPr lang="hu" sz="2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hu" sz="2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arany.</a:t>
            </a:r>
            <a:endParaRPr sz="26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350" y="1749150"/>
            <a:ext cx="3038501" cy="30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275" y="1845525"/>
            <a:ext cx="3038501" cy="30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