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2caccaf362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2caccaf362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2caccaf362f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2caccaf362f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2caccaf362f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2caccaf362f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caccaf362f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2caccaf362f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2caccaf362f_0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2caccaf362f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2caccaf362f_0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2caccaf362f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2caccaf362f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2caccaf362f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8.jpg"/><Relationship Id="rId4" Type="http://schemas.openxmlformats.org/officeDocument/2006/relationships/image" Target="../media/image18.jpg"/><Relationship Id="rId5" Type="http://schemas.openxmlformats.org/officeDocument/2006/relationships/image" Target="../media/image5.jpg"/><Relationship Id="rId6" Type="http://schemas.openxmlformats.org/officeDocument/2006/relationships/image" Target="../media/image10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4.jpg"/><Relationship Id="rId4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1.jpg"/><Relationship Id="rId4" Type="http://schemas.openxmlformats.org/officeDocument/2006/relationships/image" Target="../media/image1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Relationship Id="rId4" Type="http://schemas.openxmlformats.org/officeDocument/2006/relationships/image" Target="../media/image6.jpg"/><Relationship Id="rId5" Type="http://schemas.openxmlformats.org/officeDocument/2006/relationships/image" Target="../media/image16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png"/><Relationship Id="rId4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9.jpg"/><Relationship Id="rId4" Type="http://schemas.openxmlformats.org/officeDocument/2006/relationships/image" Target="../media/image18.jpg"/><Relationship Id="rId5" Type="http://schemas.openxmlformats.org/officeDocument/2006/relationships/image" Target="../media/image12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5.jpg"/><Relationship Id="rId4" Type="http://schemas.openxmlformats.org/officeDocument/2006/relationships/image" Target="../media/image20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Relationship Id="rId4" Type="http://schemas.openxmlformats.org/officeDocument/2006/relationships/image" Target="../media/image17.jpg"/><Relationship Id="rId5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B4A7D6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"/>
              <a:t>Rubik-kocka fajtái</a:t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2949575"/>
            <a:ext cx="2619375" cy="1743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365325" y="192725"/>
            <a:ext cx="2466975" cy="1847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365325" y="3056650"/>
            <a:ext cx="2466975" cy="1847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90525" y="133575"/>
            <a:ext cx="2381250" cy="1590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A9999"/>
        </a:solidFill>
      </p:bgPr>
    </p:bg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u"/>
              <a:t>2x2 Rubik-kocka</a:t>
            </a:r>
            <a:endParaRPr/>
          </a:p>
        </p:txBody>
      </p:sp>
      <p:pic>
        <p:nvPicPr>
          <p:cNvPr id="64" name="Google Shape;6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11625" y="975188"/>
            <a:ext cx="3631774" cy="3631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14200" y="1895180"/>
            <a:ext cx="3561175" cy="2530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E599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u"/>
              <a:t>6x6 Rubik-kocka</a:t>
            </a:r>
            <a:endParaRPr/>
          </a:p>
        </p:txBody>
      </p:sp>
      <p:pic>
        <p:nvPicPr>
          <p:cNvPr id="71" name="Google Shape;7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16322" y="1152475"/>
            <a:ext cx="3585225" cy="3764149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96976" y="1380474"/>
            <a:ext cx="2750575" cy="2750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A4C2F4"/>
        </a:solidFill>
      </p:bgPr>
    </p:bg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u"/>
              <a:t>Piramis Rubik-kocka</a:t>
            </a:r>
            <a:endParaRPr/>
          </a:p>
        </p:txBody>
      </p:sp>
      <p:pic>
        <p:nvPicPr>
          <p:cNvPr id="78" name="Google Shape;7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82325" y="734125"/>
            <a:ext cx="3353400" cy="335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2404" y="1505854"/>
            <a:ext cx="2799350" cy="2799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835726" y="2984475"/>
            <a:ext cx="1898900" cy="1898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B6D7A8"/>
        </a:solidFill>
      </p:bgPr>
    </p:bg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u"/>
              <a:t>9x9 Rubik-kocka</a:t>
            </a:r>
            <a:endParaRPr/>
          </a:p>
        </p:txBody>
      </p:sp>
      <p:pic>
        <p:nvPicPr>
          <p:cNvPr id="86" name="Google Shape;86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52225" y="525499"/>
            <a:ext cx="4197401" cy="4197377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9150" y="1136350"/>
            <a:ext cx="3658275" cy="3658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FE2F3"/>
        </a:solid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u"/>
              <a:t>12 oldalú Rubik-kocka</a:t>
            </a:r>
            <a:endParaRPr/>
          </a:p>
        </p:txBody>
      </p:sp>
      <p:pic>
        <p:nvPicPr>
          <p:cNvPr id="93" name="Google Shape;93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34238" y="1500175"/>
            <a:ext cx="2143125" cy="2143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62725" y="1647825"/>
            <a:ext cx="2466975" cy="1847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586625" y="2840413"/>
            <a:ext cx="2362200" cy="1933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CE5CD"/>
        </a:solidFill>
      </p:bgPr>
    </p:bg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u"/>
              <a:t>Rubik Void Cube kocka</a:t>
            </a:r>
            <a:endParaRPr/>
          </a:p>
        </p:txBody>
      </p:sp>
      <p:pic>
        <p:nvPicPr>
          <p:cNvPr id="101" name="Google Shape;101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6350" y="1641004"/>
            <a:ext cx="2844225" cy="2856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55875" y="1017725"/>
            <a:ext cx="4038626" cy="40386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B6D7A8"/>
        </a:solidFill>
      </p:bgPr>
    </p:bg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u"/>
              <a:t>1x3x3 Rubik-kocka</a:t>
            </a:r>
            <a:endParaRPr/>
          </a:p>
        </p:txBody>
      </p:sp>
      <p:pic>
        <p:nvPicPr>
          <p:cNvPr id="108" name="Google Shape;108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81925" y="284838"/>
            <a:ext cx="5715000" cy="3000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1300" y="2101650"/>
            <a:ext cx="2143125" cy="2143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2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058938" y="3081775"/>
            <a:ext cx="2447925" cy="1866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