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2caccaf362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2caccaf362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accaf362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accaf362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2caccaf362f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2caccaf362f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caccaf362f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caccaf362f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accaf362f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accaf362f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caccaf362f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2caccaf362f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caccaf362f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caccaf362f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jpg"/><Relationship Id="rId4" Type="http://schemas.openxmlformats.org/officeDocument/2006/relationships/image" Target="../media/image18.jpg"/><Relationship Id="rId5" Type="http://schemas.openxmlformats.org/officeDocument/2006/relationships/image" Target="../media/image5.jpg"/><Relationship Id="rId6" Type="http://schemas.openxmlformats.org/officeDocument/2006/relationships/image" Target="../media/image1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4.jpg"/><Relationship Id="rId4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1.jpg"/><Relationship Id="rId4" Type="http://schemas.openxmlformats.org/officeDocument/2006/relationships/image" Target="../media/image1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Relationship Id="rId4" Type="http://schemas.openxmlformats.org/officeDocument/2006/relationships/image" Target="../media/image6.jpg"/><Relationship Id="rId5" Type="http://schemas.openxmlformats.org/officeDocument/2006/relationships/image" Target="../media/image16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jpg"/><Relationship Id="rId4" Type="http://schemas.openxmlformats.org/officeDocument/2006/relationships/image" Target="../media/image18.jpg"/><Relationship Id="rId5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5.jpg"/><Relationship Id="rId4" Type="http://schemas.openxmlformats.org/officeDocument/2006/relationships/image" Target="../media/image20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7.jpg"/><Relationship Id="rId5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4A7D6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Rubik-kocka fajtái</a:t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949575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65325" y="192725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65325" y="3056650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0525" y="133575"/>
            <a:ext cx="2381250" cy="159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9999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2x2 Rubik-kocka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11625" y="975188"/>
            <a:ext cx="3631774" cy="3631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200" y="1895180"/>
            <a:ext cx="3561175" cy="253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599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6x6 Rubik-kocka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16322" y="1152475"/>
            <a:ext cx="3585225" cy="37641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6976" y="1380474"/>
            <a:ext cx="2750575" cy="275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4C2F4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Piramis Rubik-kocka</a:t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82325" y="734125"/>
            <a:ext cx="3353400" cy="335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2404" y="1505854"/>
            <a:ext cx="2799350" cy="2799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35726" y="2984475"/>
            <a:ext cx="1898900" cy="189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D7A8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9x9 Rubik-kocka</a:t>
            </a:r>
            <a:endParaRPr/>
          </a:p>
        </p:txBody>
      </p:sp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52225" y="525499"/>
            <a:ext cx="4197401" cy="419737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9150" y="1136350"/>
            <a:ext cx="3658275" cy="3658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12 oldalú Rubik-kocka</a:t>
            </a: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34238" y="1500175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725" y="1647825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586625" y="2840413"/>
            <a:ext cx="2362200" cy="193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E5CD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Rubik Void Cube kocka</a:t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50" y="1641004"/>
            <a:ext cx="2844225" cy="2856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5875" y="1017725"/>
            <a:ext cx="4038626" cy="40386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6D7A8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hu"/>
              <a:t>1x3x3 Rubik-kocka</a:t>
            </a:r>
            <a:endParaRPr/>
          </a:p>
        </p:txBody>
      </p:sp>
      <p:pic>
        <p:nvPicPr>
          <p:cNvPr id="108" name="Google Shape;10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1925" y="284838"/>
            <a:ext cx="5715000" cy="3000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1300" y="2101650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2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058938" y="3081775"/>
            <a:ext cx="2447925" cy="186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