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acifico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Pacifico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ac7d437f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ac7d437f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ac7d437f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ac7d437f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ac7d437f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ac7d437f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ac7d437f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ac7d437f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72301" y="867275"/>
            <a:ext cx="7675800" cy="12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Rubik Ernő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00350" y="1972150"/>
            <a:ext cx="294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/>
              <a:t>a rubik király</a:t>
            </a:r>
            <a:endParaRPr sz="3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00" y="2989600"/>
            <a:ext cx="2041525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4025" y="2949575"/>
            <a:ext cx="2041525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75" y="0"/>
            <a:ext cx="6370826" cy="39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30375" y="3981775"/>
            <a:ext cx="61137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Nagyon sok féle rubik-kockához hasonló logikát fejlesztő játék van.</a:t>
            </a:r>
            <a:endParaRPr sz="2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4600"/>
            <a:ext cx="4783650" cy="35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78350" y="224850"/>
            <a:ext cx="6017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Ezt az épületet a rubik-kocka ihlette.</a:t>
            </a:r>
            <a:endParaRPr sz="2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321550" y="1060050"/>
            <a:ext cx="3330000" cy="31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A vidám színeket kapott kortárs épületet Bauldestone Hornibrook alakította ki és kapcsolta Ausztrália egyik legnagyobb múzeumához, aminek első épületét 1854-ben adták át.</a:t>
            </a:r>
            <a:endParaRPr sz="22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049600" y="1102850"/>
            <a:ext cx="16488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289100" y="1167100"/>
            <a:ext cx="5599800" cy="3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39000" y="288975"/>
            <a:ext cx="74202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 Ifjabb Rubik Ernő Budapesten,július 13.-án születtet.</a:t>
            </a:r>
            <a:endParaRPr sz="2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50" y="1403725"/>
            <a:ext cx="5554074" cy="373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0" y="0"/>
            <a:ext cx="8044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09600" marR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2000">
                <a:solidFill>
                  <a:srgbClr val="3A3A3A"/>
                </a:solidFill>
                <a:highlight>
                  <a:srgbClr val="D8D8D8"/>
                </a:highlight>
                <a:latin typeface="Pacifico"/>
                <a:ea typeface="Pacifico"/>
                <a:cs typeface="Pacifico"/>
                <a:sym typeface="Pacifico"/>
              </a:rPr>
              <a:t>Kevés ismertebb magyar van a világon, mint Rubik Ernő. De kevés az elismertebb cukrász is, mint amilyen a francia mester, Cédric Grolet, akit 2016-ban a Relais Desserts a legjobb cukrásznak választott.</a:t>
            </a:r>
            <a:endParaRPr b="1" sz="2000">
              <a:solidFill>
                <a:srgbClr val="3A3A3A"/>
              </a:solidFill>
              <a:highlight>
                <a:srgbClr val="D8D8D8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A3A3A"/>
              </a:solidFill>
              <a:highlight>
                <a:srgbClr val="D8D8D8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200" y="1215200"/>
            <a:ext cx="3774999" cy="37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50" y="1915850"/>
            <a:ext cx="2776200" cy="27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